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7" r:id="rId4"/>
  </p:sldIdLst>
  <p:sldSz cx="1349375" cy="2922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0" userDrawn="1">
          <p15:clr>
            <a:srgbClr val="A4A3A4"/>
          </p15:clr>
        </p15:guide>
        <p15:guide id="2" pos="58" userDrawn="1">
          <p15:clr>
            <a:srgbClr val="A4A3A4"/>
          </p15:clr>
        </p15:guide>
        <p15:guide id="3" pos="3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89"/>
    <p:restoredTop sz="95680"/>
  </p:normalViewPr>
  <p:slideViewPr>
    <p:cSldViewPr snapToGrid="0" snapToObjects="1">
      <p:cViewPr varScale="1">
        <p:scale>
          <a:sx n="121" d="100"/>
          <a:sy n="121" d="100"/>
        </p:scale>
        <p:origin x="488" y="1384"/>
      </p:cViewPr>
      <p:guideLst>
        <p:guide orient="horz" pos="920"/>
        <p:guide pos="58"/>
        <p:guide pos="3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203" y="478303"/>
            <a:ext cx="1146969" cy="1017494"/>
          </a:xfrm>
        </p:spPr>
        <p:txBody>
          <a:bodyPr anchor="b"/>
          <a:lstStyle>
            <a:lvl1pPr algn="ctr">
              <a:defRPr sz="8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672" y="1535036"/>
            <a:ext cx="1012031" cy="705615"/>
          </a:xfrm>
        </p:spPr>
        <p:txBody>
          <a:bodyPr/>
          <a:lstStyle>
            <a:lvl1pPr marL="0" indent="0" algn="ctr">
              <a:buNone/>
              <a:defRPr sz="354"/>
            </a:lvl1pPr>
            <a:lvl2pPr marL="67483" indent="0" algn="ctr">
              <a:buNone/>
              <a:defRPr sz="295"/>
            </a:lvl2pPr>
            <a:lvl3pPr marL="134965" indent="0" algn="ctr">
              <a:buNone/>
              <a:defRPr sz="266"/>
            </a:lvl3pPr>
            <a:lvl4pPr marL="202448" indent="0" algn="ctr">
              <a:buNone/>
              <a:defRPr sz="236"/>
            </a:lvl4pPr>
            <a:lvl5pPr marL="269931" indent="0" algn="ctr">
              <a:buNone/>
              <a:defRPr sz="236"/>
            </a:lvl5pPr>
            <a:lvl6pPr marL="337414" indent="0" algn="ctr">
              <a:buNone/>
              <a:defRPr sz="236"/>
            </a:lvl6pPr>
            <a:lvl7pPr marL="404896" indent="0" algn="ctr">
              <a:buNone/>
              <a:defRPr sz="236"/>
            </a:lvl7pPr>
            <a:lvl8pPr marL="472379" indent="0" algn="ctr">
              <a:buNone/>
              <a:defRPr sz="236"/>
            </a:lvl8pPr>
            <a:lvl9pPr marL="539862" indent="0" algn="ctr">
              <a:buNone/>
              <a:defRPr sz="2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0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2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5647" y="155601"/>
            <a:ext cx="290959" cy="24767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769" y="155601"/>
            <a:ext cx="856010" cy="24767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2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56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67" y="728618"/>
            <a:ext cx="1163836" cy="1215715"/>
          </a:xfrm>
        </p:spPr>
        <p:txBody>
          <a:bodyPr anchor="b"/>
          <a:lstStyle>
            <a:lvl1pPr>
              <a:defRPr sz="8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067" y="1955835"/>
            <a:ext cx="1163836" cy="639316"/>
          </a:xfrm>
        </p:spPr>
        <p:txBody>
          <a:bodyPr/>
          <a:lstStyle>
            <a:lvl1pPr marL="0" indent="0">
              <a:buNone/>
              <a:defRPr sz="354">
                <a:solidFill>
                  <a:schemeClr val="tx1"/>
                </a:solidFill>
              </a:defRPr>
            </a:lvl1pPr>
            <a:lvl2pPr marL="67483" indent="0">
              <a:buNone/>
              <a:defRPr sz="295">
                <a:solidFill>
                  <a:schemeClr val="tx1">
                    <a:tint val="75000"/>
                  </a:schemeClr>
                </a:solidFill>
              </a:defRPr>
            </a:lvl2pPr>
            <a:lvl3pPr marL="134965" indent="0">
              <a:buNone/>
              <a:defRPr sz="266">
                <a:solidFill>
                  <a:schemeClr val="tx1">
                    <a:tint val="75000"/>
                  </a:schemeClr>
                </a:solidFill>
              </a:defRPr>
            </a:lvl3pPr>
            <a:lvl4pPr marL="202448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4pPr>
            <a:lvl5pPr marL="269931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5pPr>
            <a:lvl6pPr marL="337414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6pPr>
            <a:lvl7pPr marL="404896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7pPr>
            <a:lvl8pPr marL="472379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8pPr>
            <a:lvl9pPr marL="539862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225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770" y="778004"/>
            <a:ext cx="573484" cy="18543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3121" y="778004"/>
            <a:ext cx="573484" cy="18543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08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45" y="155601"/>
            <a:ext cx="1163836" cy="564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945" y="716440"/>
            <a:ext cx="570849" cy="351116"/>
          </a:xfrm>
        </p:spPr>
        <p:txBody>
          <a:bodyPr anchor="b"/>
          <a:lstStyle>
            <a:lvl1pPr marL="0" indent="0">
              <a:buNone/>
              <a:defRPr sz="354" b="1"/>
            </a:lvl1pPr>
            <a:lvl2pPr marL="67483" indent="0">
              <a:buNone/>
              <a:defRPr sz="295" b="1"/>
            </a:lvl2pPr>
            <a:lvl3pPr marL="134965" indent="0">
              <a:buNone/>
              <a:defRPr sz="266" b="1"/>
            </a:lvl3pPr>
            <a:lvl4pPr marL="202448" indent="0">
              <a:buNone/>
              <a:defRPr sz="236" b="1"/>
            </a:lvl4pPr>
            <a:lvl5pPr marL="269931" indent="0">
              <a:buNone/>
              <a:defRPr sz="236" b="1"/>
            </a:lvl5pPr>
            <a:lvl6pPr marL="337414" indent="0">
              <a:buNone/>
              <a:defRPr sz="236" b="1"/>
            </a:lvl6pPr>
            <a:lvl7pPr marL="404896" indent="0">
              <a:buNone/>
              <a:defRPr sz="236" b="1"/>
            </a:lvl7pPr>
            <a:lvl8pPr marL="472379" indent="0">
              <a:buNone/>
              <a:defRPr sz="236" b="1"/>
            </a:lvl8pPr>
            <a:lvl9pPr marL="539862" indent="0">
              <a:buNone/>
              <a:defRPr sz="2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45" y="1067556"/>
            <a:ext cx="570849" cy="15702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3121" y="716440"/>
            <a:ext cx="573660" cy="351116"/>
          </a:xfrm>
        </p:spPr>
        <p:txBody>
          <a:bodyPr anchor="b"/>
          <a:lstStyle>
            <a:lvl1pPr marL="0" indent="0">
              <a:buNone/>
              <a:defRPr sz="354" b="1"/>
            </a:lvl1pPr>
            <a:lvl2pPr marL="67483" indent="0">
              <a:buNone/>
              <a:defRPr sz="295" b="1"/>
            </a:lvl2pPr>
            <a:lvl3pPr marL="134965" indent="0">
              <a:buNone/>
              <a:defRPr sz="266" b="1"/>
            </a:lvl3pPr>
            <a:lvl4pPr marL="202448" indent="0">
              <a:buNone/>
              <a:defRPr sz="236" b="1"/>
            </a:lvl4pPr>
            <a:lvl5pPr marL="269931" indent="0">
              <a:buNone/>
              <a:defRPr sz="236" b="1"/>
            </a:lvl5pPr>
            <a:lvl6pPr marL="337414" indent="0">
              <a:buNone/>
              <a:defRPr sz="236" b="1"/>
            </a:lvl6pPr>
            <a:lvl7pPr marL="404896" indent="0">
              <a:buNone/>
              <a:defRPr sz="236" b="1"/>
            </a:lvl7pPr>
            <a:lvl8pPr marL="472379" indent="0">
              <a:buNone/>
              <a:defRPr sz="236" b="1"/>
            </a:lvl8pPr>
            <a:lvl9pPr marL="539862" indent="0">
              <a:buNone/>
              <a:defRPr sz="2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3121" y="1067556"/>
            <a:ext cx="573660" cy="15702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58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1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3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45" y="194839"/>
            <a:ext cx="435209" cy="681937"/>
          </a:xfrm>
        </p:spPr>
        <p:txBody>
          <a:bodyPr anchor="b"/>
          <a:lstStyle>
            <a:lvl1pPr>
              <a:defRPr sz="4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660" y="420799"/>
            <a:ext cx="683121" cy="2076932"/>
          </a:xfrm>
        </p:spPr>
        <p:txBody>
          <a:bodyPr/>
          <a:lstStyle>
            <a:lvl1pPr>
              <a:defRPr sz="472"/>
            </a:lvl1pPr>
            <a:lvl2pPr>
              <a:defRPr sz="413"/>
            </a:lvl2pPr>
            <a:lvl3pPr>
              <a:defRPr sz="354"/>
            </a:lvl3pPr>
            <a:lvl4pPr>
              <a:defRPr sz="295"/>
            </a:lvl4pPr>
            <a:lvl5pPr>
              <a:defRPr sz="295"/>
            </a:lvl5pPr>
            <a:lvl6pPr>
              <a:defRPr sz="295"/>
            </a:lvl6pPr>
            <a:lvl7pPr>
              <a:defRPr sz="295"/>
            </a:lvl7pPr>
            <a:lvl8pPr>
              <a:defRPr sz="295"/>
            </a:lvl8pPr>
            <a:lvl9pPr>
              <a:defRPr sz="2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45" y="876776"/>
            <a:ext cx="435209" cy="1624337"/>
          </a:xfrm>
        </p:spPr>
        <p:txBody>
          <a:bodyPr/>
          <a:lstStyle>
            <a:lvl1pPr marL="0" indent="0">
              <a:buNone/>
              <a:defRPr sz="236"/>
            </a:lvl1pPr>
            <a:lvl2pPr marL="67483" indent="0">
              <a:buNone/>
              <a:defRPr sz="207"/>
            </a:lvl2pPr>
            <a:lvl3pPr marL="134965" indent="0">
              <a:buNone/>
              <a:defRPr sz="177"/>
            </a:lvl3pPr>
            <a:lvl4pPr marL="202448" indent="0">
              <a:buNone/>
              <a:defRPr sz="148"/>
            </a:lvl4pPr>
            <a:lvl5pPr marL="269931" indent="0">
              <a:buNone/>
              <a:defRPr sz="148"/>
            </a:lvl5pPr>
            <a:lvl6pPr marL="337414" indent="0">
              <a:buNone/>
              <a:defRPr sz="148"/>
            </a:lvl6pPr>
            <a:lvl7pPr marL="404896" indent="0">
              <a:buNone/>
              <a:defRPr sz="148"/>
            </a:lvl7pPr>
            <a:lvl8pPr marL="472379" indent="0">
              <a:buNone/>
              <a:defRPr sz="148"/>
            </a:lvl8pPr>
            <a:lvl9pPr marL="539862" indent="0">
              <a:buNone/>
              <a:defRPr sz="1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55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45" y="194839"/>
            <a:ext cx="435209" cy="681937"/>
          </a:xfrm>
        </p:spPr>
        <p:txBody>
          <a:bodyPr anchor="b"/>
          <a:lstStyle>
            <a:lvl1pPr>
              <a:defRPr sz="4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3660" y="420799"/>
            <a:ext cx="683121" cy="2076932"/>
          </a:xfrm>
        </p:spPr>
        <p:txBody>
          <a:bodyPr anchor="t"/>
          <a:lstStyle>
            <a:lvl1pPr marL="0" indent="0">
              <a:buNone/>
              <a:defRPr sz="472"/>
            </a:lvl1pPr>
            <a:lvl2pPr marL="67483" indent="0">
              <a:buNone/>
              <a:defRPr sz="413"/>
            </a:lvl2pPr>
            <a:lvl3pPr marL="134965" indent="0">
              <a:buNone/>
              <a:defRPr sz="354"/>
            </a:lvl3pPr>
            <a:lvl4pPr marL="202448" indent="0">
              <a:buNone/>
              <a:defRPr sz="295"/>
            </a:lvl4pPr>
            <a:lvl5pPr marL="269931" indent="0">
              <a:buNone/>
              <a:defRPr sz="295"/>
            </a:lvl5pPr>
            <a:lvl6pPr marL="337414" indent="0">
              <a:buNone/>
              <a:defRPr sz="295"/>
            </a:lvl6pPr>
            <a:lvl7pPr marL="404896" indent="0">
              <a:buNone/>
              <a:defRPr sz="295"/>
            </a:lvl7pPr>
            <a:lvl8pPr marL="472379" indent="0">
              <a:buNone/>
              <a:defRPr sz="295"/>
            </a:lvl8pPr>
            <a:lvl9pPr marL="539862" indent="0">
              <a:buNone/>
              <a:defRPr sz="29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45" y="876776"/>
            <a:ext cx="435209" cy="1624337"/>
          </a:xfrm>
        </p:spPr>
        <p:txBody>
          <a:bodyPr/>
          <a:lstStyle>
            <a:lvl1pPr marL="0" indent="0">
              <a:buNone/>
              <a:defRPr sz="236"/>
            </a:lvl1pPr>
            <a:lvl2pPr marL="67483" indent="0">
              <a:buNone/>
              <a:defRPr sz="207"/>
            </a:lvl2pPr>
            <a:lvl3pPr marL="134965" indent="0">
              <a:buNone/>
              <a:defRPr sz="177"/>
            </a:lvl3pPr>
            <a:lvl4pPr marL="202448" indent="0">
              <a:buNone/>
              <a:defRPr sz="148"/>
            </a:lvl4pPr>
            <a:lvl5pPr marL="269931" indent="0">
              <a:buNone/>
              <a:defRPr sz="148"/>
            </a:lvl5pPr>
            <a:lvl6pPr marL="337414" indent="0">
              <a:buNone/>
              <a:defRPr sz="148"/>
            </a:lvl6pPr>
            <a:lvl7pPr marL="404896" indent="0">
              <a:buNone/>
              <a:defRPr sz="148"/>
            </a:lvl7pPr>
            <a:lvl8pPr marL="472379" indent="0">
              <a:buNone/>
              <a:defRPr sz="148"/>
            </a:lvl8pPr>
            <a:lvl9pPr marL="539862" indent="0">
              <a:buNone/>
              <a:defRPr sz="14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5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770" y="155601"/>
            <a:ext cx="1163836" cy="564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770" y="778004"/>
            <a:ext cx="1163836" cy="1854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770" y="2708807"/>
            <a:ext cx="303609" cy="155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B3360-8216-6B42-8448-1387245F91E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6981" y="2708807"/>
            <a:ext cx="455414" cy="155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996" y="2708807"/>
            <a:ext cx="303609" cy="155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4F2B7-565E-6549-A297-DD69A22AC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0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4965" rtl="0" eaLnBrk="1" latinLnBrk="0" hangingPunct="1">
        <a:lnSpc>
          <a:spcPct val="90000"/>
        </a:lnSpc>
        <a:spcBef>
          <a:spcPct val="0"/>
        </a:spcBef>
        <a:buNone/>
        <a:defRPr sz="6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41" indent="-33741" algn="l" defTabSz="134965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sz="413" kern="1200">
          <a:solidFill>
            <a:schemeClr val="tx1"/>
          </a:solidFill>
          <a:latin typeface="+mn-lt"/>
          <a:ea typeface="+mn-ea"/>
          <a:cs typeface="+mn-cs"/>
        </a:defRPr>
      </a:lvl1pPr>
      <a:lvl2pPr marL="101224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2pPr>
      <a:lvl3pPr marL="168707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95" kern="1200">
          <a:solidFill>
            <a:schemeClr val="tx1"/>
          </a:solidFill>
          <a:latin typeface="+mn-lt"/>
          <a:ea typeface="+mn-ea"/>
          <a:cs typeface="+mn-cs"/>
        </a:defRPr>
      </a:lvl3pPr>
      <a:lvl4pPr marL="236190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4pPr>
      <a:lvl5pPr marL="303672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5pPr>
      <a:lvl6pPr marL="371155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6pPr>
      <a:lvl7pPr marL="438638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7pPr>
      <a:lvl8pPr marL="506120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8pPr>
      <a:lvl9pPr marL="573603" indent="-33741" algn="l" defTabSz="134965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sz="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1pPr>
      <a:lvl2pPr marL="67483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2pPr>
      <a:lvl3pPr marL="134965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3pPr>
      <a:lvl4pPr marL="202448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4pPr>
      <a:lvl5pPr marL="269931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5pPr>
      <a:lvl6pPr marL="337414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6pPr>
      <a:lvl7pPr marL="404896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7pPr>
      <a:lvl8pPr marL="472379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8pPr>
      <a:lvl9pPr marL="539862" algn="l" defTabSz="134965" rtl="0" eaLnBrk="1" latinLnBrk="0" hangingPunct="1">
        <a:defRPr sz="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21C7CC85-9996-FB4E-9B02-482716AC2270}"/>
              </a:ext>
            </a:extLst>
          </p:cNvPr>
          <p:cNvSpPr/>
          <p:nvPr/>
        </p:nvSpPr>
        <p:spPr>
          <a:xfrm>
            <a:off x="68944" y="1206766"/>
            <a:ext cx="1206000" cy="1139559"/>
          </a:xfrm>
          <a:prstGeom prst="roundRect">
            <a:avLst>
              <a:gd name="adj" fmla="val 93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84EC8BAB-BDCC-A84F-A638-BEFE4710C15C}"/>
              </a:ext>
            </a:extLst>
          </p:cNvPr>
          <p:cNvSpPr/>
          <p:nvPr/>
        </p:nvSpPr>
        <p:spPr>
          <a:xfrm>
            <a:off x="644043" y="2202295"/>
            <a:ext cx="554560" cy="8070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E2989C-65BC-A44B-9502-CDAFB64F23CD}"/>
              </a:ext>
            </a:extLst>
          </p:cNvPr>
          <p:cNvSpPr txBox="1"/>
          <p:nvPr/>
        </p:nvSpPr>
        <p:spPr>
          <a:xfrm>
            <a:off x="0" y="0"/>
            <a:ext cx="67468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IWD</a:t>
            </a:r>
            <a:r>
              <a:rPr lang="en-CA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 </a:t>
            </a: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Café</a:t>
            </a:r>
            <a:r>
              <a:rPr lang="en-CA" sz="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 ®</a:t>
            </a:r>
            <a:r>
              <a:rPr lang="en-US" sz="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 </a:t>
            </a:r>
            <a:endParaRPr lang="en-US" sz="6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77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pic>
        <p:nvPicPr>
          <p:cNvPr id="39" name="Picture 38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47EE354C-E11A-9A44-B934-62D4FA4C8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7" t="23173" r="16667" b="24665"/>
          <a:stretch/>
        </p:blipFill>
        <p:spPr>
          <a:xfrm>
            <a:off x="72581" y="184667"/>
            <a:ext cx="1204211" cy="628134"/>
          </a:xfrm>
          <a:prstGeom prst="round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60F6F16-2083-7F4E-8F95-A3184105CF8F}"/>
              </a:ext>
            </a:extLst>
          </p:cNvPr>
          <p:cNvSpPr txBox="1"/>
          <p:nvPr/>
        </p:nvSpPr>
        <p:spPr>
          <a:xfrm>
            <a:off x="460796" y="359632"/>
            <a:ext cx="8627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Don’t have a nice day</a:t>
            </a:r>
            <a:r>
              <a:rPr lang="en-US" altLang="zh-CN" sz="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,</a:t>
            </a:r>
            <a:endParaRPr lang="en-US" sz="5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haroni" panose="020F0502020204030204" pitchFamily="34" charset="0"/>
              <a:cs typeface="Aharoni" panose="020F0502020204030204" pitchFamily="34" charset="0"/>
            </a:endParaRPr>
          </a:p>
          <a:p>
            <a:pPr algn="ctr"/>
            <a:r>
              <a:rPr lang="en-US" sz="1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Grab One!</a:t>
            </a:r>
          </a:p>
        </p:txBody>
      </p:sp>
      <p:pic>
        <p:nvPicPr>
          <p:cNvPr id="55" name="Picture 54" descr="Icon&#10;&#10;Description automatically generated">
            <a:extLst>
              <a:ext uri="{FF2B5EF4-FFF2-40B4-BE49-F238E27FC236}">
                <a16:creationId xmlns:a16="http://schemas.microsoft.com/office/drawing/2014/main" id="{99007896-4BE8-0E43-B5F7-B015D4815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78" y="873252"/>
            <a:ext cx="172800" cy="172800"/>
          </a:xfrm>
          <a:prstGeom prst="rect">
            <a:avLst/>
          </a:prstGeom>
          <a:effectLst>
            <a:outerShdw blurRad="190500" dist="38100" dir="2700000" algn="tl" rotWithShape="0">
              <a:schemeClr val="accent2">
                <a:lumMod val="75000"/>
                <a:alpha val="38000"/>
              </a:schemeClr>
            </a:outerShdw>
          </a:effectLst>
        </p:spPr>
      </p:pic>
      <p:pic>
        <p:nvPicPr>
          <p:cNvPr id="57" name="Picture 56" descr="A picture containing text, sign, outdoor&#10;&#10;Description automatically generated">
            <a:extLst>
              <a:ext uri="{FF2B5EF4-FFF2-40B4-BE49-F238E27FC236}">
                <a16:creationId xmlns:a16="http://schemas.microsoft.com/office/drawing/2014/main" id="{DD929B58-1AA9-F644-989E-8039E3313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11" y="873252"/>
            <a:ext cx="172800" cy="172800"/>
          </a:xfrm>
          <a:prstGeom prst="rect">
            <a:avLst/>
          </a:prstGeom>
          <a:effectLst>
            <a:outerShdw blurRad="190500" dist="38100" dir="2700000" algn="tl" rotWithShape="0">
              <a:schemeClr val="accent2">
                <a:lumMod val="75000"/>
                <a:alpha val="38000"/>
              </a:schemeClr>
            </a:outerShdw>
          </a:effectLst>
        </p:spPr>
      </p:pic>
      <p:pic>
        <p:nvPicPr>
          <p:cNvPr id="59" name="Picture 58" descr="Icon&#10;&#10;Description automatically generated">
            <a:extLst>
              <a:ext uri="{FF2B5EF4-FFF2-40B4-BE49-F238E27FC236}">
                <a16:creationId xmlns:a16="http://schemas.microsoft.com/office/drawing/2014/main" id="{F6625B3E-D777-224F-B59D-99872BC44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245" y="873252"/>
            <a:ext cx="172800" cy="172800"/>
          </a:xfrm>
          <a:prstGeom prst="rect">
            <a:avLst/>
          </a:prstGeom>
          <a:effectLst>
            <a:outerShdw blurRad="190500" dist="38100" dir="2700000" algn="tl" rotWithShape="0">
              <a:schemeClr val="accent2">
                <a:lumMod val="75000"/>
                <a:alpha val="38000"/>
              </a:schemeClr>
            </a:outerShdw>
          </a:effectLst>
        </p:spPr>
      </p:pic>
      <p:pic>
        <p:nvPicPr>
          <p:cNvPr id="61" name="Picture 60" descr="An orange square with a black outline&#10;&#10;Description automatically generated with low confidence">
            <a:extLst>
              <a:ext uri="{FF2B5EF4-FFF2-40B4-BE49-F238E27FC236}">
                <a16:creationId xmlns:a16="http://schemas.microsoft.com/office/drawing/2014/main" id="{15D17F4E-C68E-ED45-B6C1-DF9115BAF9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511" y="876529"/>
            <a:ext cx="172800" cy="172800"/>
          </a:xfrm>
          <a:prstGeom prst="rect">
            <a:avLst/>
          </a:prstGeom>
          <a:effectLst>
            <a:outerShdw blurRad="190500" dist="38100" dir="2700000" algn="tl" rotWithShape="0">
              <a:schemeClr val="accent2">
                <a:lumMod val="75000"/>
                <a:alpha val="38000"/>
              </a:schemeClr>
            </a:outerShdw>
          </a:effectLst>
        </p:spPr>
      </p:pic>
      <p:pic>
        <p:nvPicPr>
          <p:cNvPr id="65" name="Picture 64" descr="A picture containing indoor&#10;&#10;Description automatically generated">
            <a:extLst>
              <a:ext uri="{FF2B5EF4-FFF2-40B4-BE49-F238E27FC236}">
                <a16:creationId xmlns:a16="http://schemas.microsoft.com/office/drawing/2014/main" id="{A77B325A-5F2E-B247-B808-C0E14FBC4E6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695" b="18027"/>
          <a:stretch/>
        </p:blipFill>
        <p:spPr>
          <a:xfrm>
            <a:off x="68944" y="1219915"/>
            <a:ext cx="1206000" cy="597186"/>
          </a:xfrm>
          <a:prstGeom prst="round2Same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D52F75BA-6AAC-3C4B-A4E9-BB176546868D}"/>
              </a:ext>
            </a:extLst>
          </p:cNvPr>
          <p:cNvSpPr txBox="1"/>
          <p:nvPr/>
        </p:nvSpPr>
        <p:spPr>
          <a:xfrm>
            <a:off x="91053" y="1815520"/>
            <a:ext cx="6928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latin typeface="Aharoni" panose="02010803020104030203" pitchFamily="2" charset="-79"/>
                <a:cs typeface="Aharoni" panose="02010803020104030203" pitchFamily="2" charset="-79"/>
              </a:rPr>
              <a:t>Hot Chocolate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96C7E16-BE76-1E43-AA8C-868E144C0555}"/>
              </a:ext>
            </a:extLst>
          </p:cNvPr>
          <p:cNvSpPr txBox="1"/>
          <p:nvPr/>
        </p:nvSpPr>
        <p:spPr>
          <a:xfrm>
            <a:off x="896552" y="1808139"/>
            <a:ext cx="3642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b="1" dirty="0">
                <a:solidFill>
                  <a:schemeClr val="accent2">
                    <a:lumMod val="75000"/>
                  </a:schemeClr>
                </a:solidFill>
              </a:rPr>
              <a:t>☆</a:t>
            </a:r>
            <a:r>
              <a:rPr lang="zh-CN" altLang="en-US" sz="6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600" b="1" dirty="0">
                <a:solidFill>
                  <a:schemeClr val="accent2">
                    <a:lumMod val="75000"/>
                  </a:schemeClr>
                </a:solidFill>
              </a:rPr>
              <a:t>4.8</a:t>
            </a:r>
            <a:endParaRPr lang="en-US" sz="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2255264-C2A8-6048-8C48-78976097C152}"/>
              </a:ext>
            </a:extLst>
          </p:cNvPr>
          <p:cNvSpPr txBox="1"/>
          <p:nvPr/>
        </p:nvSpPr>
        <p:spPr>
          <a:xfrm>
            <a:off x="95429" y="1941135"/>
            <a:ext cx="34336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/>
              <a:t>$</a:t>
            </a:r>
            <a:r>
              <a:rPr lang="zh-CN" altLang="en-US" sz="500" dirty="0"/>
              <a:t> </a:t>
            </a:r>
            <a:r>
              <a:rPr lang="en-US" altLang="zh-CN" sz="500" dirty="0"/>
              <a:t>6.99</a:t>
            </a:r>
            <a:endParaRPr lang="en-US" sz="5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83F86BF-E89A-6049-B4F9-D5DF56307CE1}"/>
              </a:ext>
            </a:extLst>
          </p:cNvPr>
          <p:cNvSpPr txBox="1"/>
          <p:nvPr/>
        </p:nvSpPr>
        <p:spPr>
          <a:xfrm>
            <a:off x="83750" y="2160142"/>
            <a:ext cx="26000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/>
              <a:t>Qty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F2557E5C-5CA3-B74F-A8AC-4DABEB559FB2}"/>
              </a:ext>
            </a:extLst>
          </p:cNvPr>
          <p:cNvSpPr/>
          <p:nvPr/>
        </p:nvSpPr>
        <p:spPr>
          <a:xfrm>
            <a:off x="282194" y="2199782"/>
            <a:ext cx="237060" cy="80704"/>
          </a:xfrm>
          <a:prstGeom prst="round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564F53D-0EA5-4B41-A417-12869BC1234C}"/>
              </a:ext>
            </a:extLst>
          </p:cNvPr>
          <p:cNvSpPr txBox="1"/>
          <p:nvPr/>
        </p:nvSpPr>
        <p:spPr>
          <a:xfrm>
            <a:off x="606289" y="2163973"/>
            <a:ext cx="629305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b="1" dirty="0">
                <a:solidFill>
                  <a:schemeClr val="bg1"/>
                </a:solidFill>
                <a:cs typeface="Aharoni" panose="02010803020104030203" pitchFamily="2" charset="-79"/>
              </a:rPr>
              <a:t>ADD TO CART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AB97DB3-9823-374E-AF45-D3394A25258D}"/>
              </a:ext>
            </a:extLst>
          </p:cNvPr>
          <p:cNvSpPr txBox="1"/>
          <p:nvPr/>
        </p:nvSpPr>
        <p:spPr>
          <a:xfrm>
            <a:off x="91053" y="2033468"/>
            <a:ext cx="465192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>
                <a:solidFill>
                  <a:schemeClr val="accent2">
                    <a:lumMod val="75000"/>
                  </a:schemeClr>
                </a:solidFill>
              </a:rPr>
              <a:t>Show Details </a:t>
            </a:r>
          </a:p>
        </p:txBody>
      </p:sp>
      <p:pic>
        <p:nvPicPr>
          <p:cNvPr id="79" name="Picture 78" descr="Icon&#10;&#10;Description automatically generated">
            <a:extLst>
              <a:ext uri="{FF2B5EF4-FFF2-40B4-BE49-F238E27FC236}">
                <a16:creationId xmlns:a16="http://schemas.microsoft.com/office/drawing/2014/main" id="{67C87BE8-D1C5-9744-8862-92E247C0C2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4942" y="2693197"/>
            <a:ext cx="158929" cy="15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4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F9E477-5CDE-F940-B2A6-010D789EB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175"/>
            <a:ext cx="1349375" cy="7757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C598B6-A7F0-EC4B-87B1-AF2088CB3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5" y="950083"/>
            <a:ext cx="1285574" cy="17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3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786BB6E5-6E11-A545-9E2A-2F58E50076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7" t="23173" r="16667" b="24665"/>
          <a:stretch/>
        </p:blipFill>
        <p:spPr>
          <a:xfrm>
            <a:off x="-1540271" y="134054"/>
            <a:ext cx="4205027" cy="219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2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1075</TotalTime>
  <Words>24</Words>
  <Application>Microsoft Macintosh PowerPoint</Application>
  <PresentationFormat>Custom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tingtingbelle414@gmail.com</dc:creator>
  <cp:lastModifiedBy>tingtingbelle414@gmail.com</cp:lastModifiedBy>
  <cp:revision>7</cp:revision>
  <dcterms:created xsi:type="dcterms:W3CDTF">2021-12-07T22:34:39Z</dcterms:created>
  <dcterms:modified xsi:type="dcterms:W3CDTF">2021-12-09T22:54:33Z</dcterms:modified>
</cp:coreProperties>
</file>

<file path=docProps/thumbnail.jpeg>
</file>